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42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3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90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68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77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7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4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4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3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5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F7557-C266-4A07-A21D-B0791B9E3CC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3351-13A8-4519-89CD-682B629A97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5228" cy="918694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1905" y="465784"/>
            <a:ext cx="59778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七夕観望会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35cm</a:t>
            </a:r>
            <a:r>
              <a:rPr lang="ja-JP" alt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の望遠鏡で星を見よう～</a:t>
            </a:r>
            <a:endParaRPr kumimoji="1" lang="en-US" altLang="ja-JP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320" y="2045970"/>
            <a:ext cx="6332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７月７</a:t>
            </a:r>
            <a:r>
              <a:rPr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日（木）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19:30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20:30</a:t>
            </a:r>
          </a:p>
          <a:p>
            <a:endParaRPr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☆事前登録不要，参加費無料</a:t>
            </a:r>
            <a:endParaRPr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☆主催：七夕観望会</a:t>
            </a:r>
            <a:r>
              <a:rPr kumimoji="1" lang="en-US" altLang="ja-JP" dirty="0" smtClean="0">
                <a:solidFill>
                  <a:schemeClr val="bg1"/>
                </a:solidFill>
                <a:latin typeface="+mn-ea"/>
              </a:rPr>
              <a:t>2016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実行委員会</a:t>
            </a:r>
            <a:endParaRPr lang="en-US" altLang="ja-JP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☆場所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岡山大学津島キャンパス　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自然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科学研究科棟　屋上</a:t>
            </a:r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  <a:p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2226049" y="5428348"/>
            <a:ext cx="1685811" cy="3641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グラウンド</a:t>
            </a:r>
            <a:endParaRPr kumimoji="1" lang="ja-JP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010" y="8784669"/>
            <a:ext cx="4972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</a:rPr>
              <a:t>イラスト：</a:t>
            </a:r>
            <a:r>
              <a:rPr lang="en-US" altLang="ja-JP" sz="1200" dirty="0" smtClean="0">
                <a:solidFill>
                  <a:schemeClr val="bg1"/>
                </a:solidFill>
              </a:rPr>
              <a:t>http</a:t>
            </a:r>
            <a:r>
              <a:rPr lang="en-US" altLang="ja-JP" sz="1200" dirty="0">
                <a:solidFill>
                  <a:schemeClr val="bg1"/>
                </a:solidFill>
              </a:rPr>
              <a:t>://www.civillink.net/esozai//large/pics3530.jpg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61717" y="3960995"/>
            <a:ext cx="3541448" cy="1864570"/>
            <a:chOff x="592502" y="13283791"/>
            <a:chExt cx="6968027" cy="445464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92502" y="13283791"/>
              <a:ext cx="6968027" cy="4454647"/>
              <a:chOff x="2314265" y="-111374"/>
              <a:chExt cx="6202413" cy="519913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" name="角丸四角形 10"/>
              <p:cNvSpPr/>
              <p:nvPr/>
            </p:nvSpPr>
            <p:spPr>
              <a:xfrm>
                <a:off x="3363885" y="3491131"/>
                <a:ext cx="64089" cy="1596628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flipV="1">
                <a:off x="2623929" y="3459690"/>
                <a:ext cx="5892749" cy="84033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3637117" y="1190998"/>
                <a:ext cx="2040894" cy="1588393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理学部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3363402" y="675860"/>
                <a:ext cx="48067" cy="2794099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flipV="1">
                <a:off x="3363404" y="760113"/>
                <a:ext cx="5153274" cy="63025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7642364" y="817490"/>
                <a:ext cx="48067" cy="2704107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 flipH="1">
                <a:off x="3363398" y="3125077"/>
                <a:ext cx="2563560" cy="42016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2314265" y="-111374"/>
                <a:ext cx="2143347" cy="80501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中央</a:t>
                </a:r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図書館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470017" y="3818519"/>
                <a:ext cx="160222" cy="21008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右矢印 19"/>
              <p:cNvSpPr/>
              <p:nvPr/>
            </p:nvSpPr>
            <p:spPr>
              <a:xfrm rot="5400000">
                <a:off x="6532425" y="434189"/>
                <a:ext cx="636665" cy="434535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 flipH="1">
                <a:off x="6726521" y="965113"/>
                <a:ext cx="2619" cy="997647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6962132" y="954938"/>
                <a:ext cx="16213" cy="1007822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正方形/長方形 22"/>
              <p:cNvSpPr/>
              <p:nvPr/>
            </p:nvSpPr>
            <p:spPr>
              <a:xfrm>
                <a:off x="6040473" y="1215519"/>
                <a:ext cx="1497121" cy="879037"/>
              </a:xfrm>
              <a:prstGeom prst="rect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自然科学</a:t>
                </a:r>
                <a:endPara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kumimoji="1" lang="ja-JP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　研究科棟</a:t>
                </a:r>
                <a:endParaRPr kumimoji="1"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3630238" y="3836319"/>
                <a:ext cx="1704486" cy="108826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3A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岡電バス</a:t>
                </a:r>
                <a:endParaRPr kumimoji="1" lang="en-US" altLang="ja-JP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　  岡大西門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9" name="角丸四角形 8"/>
            <p:cNvSpPr/>
            <p:nvPr/>
          </p:nvSpPr>
          <p:spPr>
            <a:xfrm>
              <a:off x="4624964" y="14071627"/>
              <a:ext cx="36001" cy="23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535985" y="16932687"/>
              <a:ext cx="179999" cy="18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3331395" y="5312071"/>
            <a:ext cx="973225" cy="263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A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岡電バス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岡大東門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80850" y="4356670"/>
            <a:ext cx="468912" cy="736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教育学部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 flipV="1">
            <a:off x="3168880" y="5312853"/>
            <a:ext cx="75249" cy="752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3386196" y="5116411"/>
            <a:ext cx="70380" cy="70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flipH="1">
            <a:off x="2323104" y="4834586"/>
            <a:ext cx="972000" cy="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480639" y="4903550"/>
            <a:ext cx="648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39694" y="7021451"/>
            <a:ext cx="5977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天候不良の時は，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</a:rPr>
              <a:t>観望会は中止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になります。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雨天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，曇天の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場合</a:t>
            </a:r>
            <a:r>
              <a:rPr lang="ja-JP" altLang="en-US" sz="1400" dirty="0">
                <a:solidFill>
                  <a:schemeClr val="bg1"/>
                </a:solidFill>
              </a:rPr>
              <a:t>で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も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</a:rPr>
              <a:t>，４次元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デジタル地球儀の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投影は行います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。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詳しくはこちら→</a:t>
            </a:r>
            <a:r>
              <a:rPr lang="en-US" altLang="ja-JP" sz="1400" dirty="0">
                <a:solidFill>
                  <a:schemeClr val="bg1"/>
                </a:solidFill>
              </a:rPr>
              <a:t>http://epa.desc.okayama-u.ac.jp/~curator/2016</a:t>
            </a:r>
            <a:r>
              <a:rPr lang="en-US" altLang="ja-JP" sz="1400" dirty="0" smtClean="0">
                <a:solidFill>
                  <a:schemeClr val="bg1"/>
                </a:solidFill>
              </a:rPr>
              <a:t>/</a:t>
            </a:r>
          </a:p>
          <a:p>
            <a:endParaRPr kumimoji="1" lang="en-US" altLang="ja-JP" sz="1400" dirty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本観望会は，自然系博物館実習の実務実習の一つと</a:t>
            </a:r>
            <a:r>
              <a:rPr lang="ja-JP" altLang="en-US" sz="1400" dirty="0" smtClean="0">
                <a:solidFill>
                  <a:schemeClr val="bg1"/>
                </a:solidFill>
              </a:rPr>
              <a:t>して</a:t>
            </a:r>
            <a:r>
              <a:rPr lang="ja-JP" altLang="en-US" sz="1400" dirty="0" smtClean="0">
                <a:solidFill>
                  <a:schemeClr val="bg1"/>
                </a:solidFill>
              </a:rPr>
              <a:t>実施されます</a:t>
            </a:r>
            <a:r>
              <a:rPr lang="ja-JP" altLang="en-US" sz="1400" dirty="0" smtClean="0">
                <a:solidFill>
                  <a:schemeClr val="bg1"/>
                </a:solidFill>
              </a:rPr>
              <a:t>。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連絡先：</a:t>
            </a:r>
            <a:r>
              <a:rPr lang="en-US" altLang="ja-JP" sz="1400" dirty="0" smtClean="0">
                <a:solidFill>
                  <a:schemeClr val="bg1"/>
                </a:solidFill>
              </a:rPr>
              <a:t>curator-staff@epa.desc.okayama-u.ac.jp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endParaRPr kumimoji="1" lang="en-US" altLang="ja-JP" sz="1400" dirty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共催：岡山大学理学部　職員組合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5004" y="6020046"/>
            <a:ext cx="381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☆</a:t>
            </a:r>
            <a:r>
              <a:rPr lang="ja-JP" altLang="en-US" dirty="0" smtClean="0">
                <a:solidFill>
                  <a:schemeClr val="bg1"/>
                </a:solidFill>
              </a:rPr>
              <a:t>口径</a:t>
            </a:r>
            <a:r>
              <a:rPr lang="en-US" altLang="ja-JP" dirty="0" smtClean="0">
                <a:solidFill>
                  <a:schemeClr val="bg1"/>
                </a:solidFill>
              </a:rPr>
              <a:t>35cm</a:t>
            </a:r>
            <a:r>
              <a:rPr lang="ja-JP" altLang="en-US" dirty="0" smtClean="0">
                <a:solidFill>
                  <a:schemeClr val="bg1"/>
                </a:solidFill>
              </a:rPr>
              <a:t>望遠鏡を使った観望会と，４次元デジタル地球儀を使った惑星の解説を行います！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8011" cy="9144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0056" y="457200"/>
            <a:ext cx="59778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七夕観望会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35cm</a:t>
            </a:r>
            <a:r>
              <a:rPr lang="ja-JP" alt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の望遠鏡で星を見よう～</a:t>
            </a:r>
            <a:endParaRPr kumimoji="1" lang="en-US" altLang="ja-JP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320" y="2045970"/>
            <a:ext cx="6332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７月７</a:t>
            </a:r>
            <a:r>
              <a:rPr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日（木）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19:30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20:30</a:t>
            </a:r>
          </a:p>
          <a:p>
            <a:endParaRPr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☆事前登録不要，参加費無料</a:t>
            </a:r>
            <a:endParaRPr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☆主催：七夕観望会</a:t>
            </a:r>
            <a:r>
              <a:rPr kumimoji="1" lang="en-US" altLang="ja-JP" dirty="0" smtClean="0">
                <a:solidFill>
                  <a:schemeClr val="bg1"/>
                </a:solidFill>
                <a:latin typeface="+mn-ea"/>
              </a:rPr>
              <a:t>2016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実行委員会</a:t>
            </a:r>
            <a:endParaRPr lang="en-US" altLang="ja-JP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☆場所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：岡山大学津島キャンパス　自然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科学研究科棟　屋上</a:t>
            </a:r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  <a:p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1717" y="4077295"/>
            <a:ext cx="3430173" cy="1852008"/>
            <a:chOff x="592502" y="13283791"/>
            <a:chExt cx="6968027" cy="445464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92502" y="13283791"/>
              <a:ext cx="6968027" cy="4454647"/>
              <a:chOff x="2314265" y="-111374"/>
              <a:chExt cx="6202413" cy="519913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" name="角丸四角形 8"/>
              <p:cNvSpPr/>
              <p:nvPr/>
            </p:nvSpPr>
            <p:spPr>
              <a:xfrm>
                <a:off x="3363885" y="3491131"/>
                <a:ext cx="64089" cy="1596628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 flipV="1">
                <a:off x="2623929" y="3459690"/>
                <a:ext cx="5892749" cy="84033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3637117" y="1190998"/>
                <a:ext cx="2040894" cy="1588393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理学部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>
                <a:off x="3363402" y="675860"/>
                <a:ext cx="48067" cy="2794099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 flipV="1">
                <a:off x="3363404" y="760113"/>
                <a:ext cx="5153274" cy="63025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7642364" y="817490"/>
                <a:ext cx="48067" cy="2704107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flipH="1">
                <a:off x="3363398" y="3125077"/>
                <a:ext cx="2563560" cy="42016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314265" y="-111374"/>
                <a:ext cx="2143347" cy="80501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中央</a:t>
                </a:r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図書館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3470017" y="3818519"/>
                <a:ext cx="160222" cy="21008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右矢印 17"/>
              <p:cNvSpPr/>
              <p:nvPr/>
            </p:nvSpPr>
            <p:spPr>
              <a:xfrm rot="5400000">
                <a:off x="6532425" y="434189"/>
                <a:ext cx="636665" cy="434535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 flipH="1">
                <a:off x="6726521" y="965113"/>
                <a:ext cx="2619" cy="997647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6962132" y="954938"/>
                <a:ext cx="16213" cy="1007822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正方形/長方形 20"/>
              <p:cNvSpPr/>
              <p:nvPr/>
            </p:nvSpPr>
            <p:spPr>
              <a:xfrm>
                <a:off x="6040473" y="1215519"/>
                <a:ext cx="1497121" cy="879037"/>
              </a:xfrm>
              <a:prstGeom prst="rect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自然科学</a:t>
                </a:r>
                <a:endPara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kumimoji="1" lang="ja-JP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　研究科棟</a:t>
                </a:r>
                <a:endParaRPr kumimoji="1"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>
              <a:xfrm>
                <a:off x="3630237" y="3836320"/>
                <a:ext cx="1861706" cy="10882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3A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岡電バス</a:t>
                </a:r>
                <a:endParaRPr kumimoji="1" lang="en-US" altLang="ja-JP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　  岡大西門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7" name="角丸四角形 6"/>
            <p:cNvSpPr/>
            <p:nvPr/>
          </p:nvSpPr>
          <p:spPr>
            <a:xfrm>
              <a:off x="4624964" y="14071627"/>
              <a:ext cx="36001" cy="23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535985" y="16932687"/>
              <a:ext cx="179999" cy="18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3403496" y="4541219"/>
            <a:ext cx="358984" cy="71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教育学部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420402" y="5066871"/>
            <a:ext cx="648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 flipH="1">
            <a:off x="2265415" y="4972591"/>
            <a:ext cx="972000" cy="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3294483" y="5251221"/>
            <a:ext cx="59840" cy="59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 flipH="1" flipV="1">
            <a:off x="3135721" y="5408810"/>
            <a:ext cx="65303" cy="653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222584" y="5586543"/>
            <a:ext cx="1539896" cy="3082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グラウンド</a:t>
            </a:r>
            <a:endParaRPr kumimoji="1" lang="ja-JP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373459" y="5437712"/>
            <a:ext cx="973225" cy="263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A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岡電バス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岡大東門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3233" y="6100089"/>
            <a:ext cx="6391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☆</a:t>
            </a:r>
            <a:r>
              <a:rPr lang="ja-JP" altLang="en-US" dirty="0" smtClean="0">
                <a:solidFill>
                  <a:schemeClr val="bg1"/>
                </a:solidFill>
              </a:rPr>
              <a:t>口径</a:t>
            </a:r>
            <a:r>
              <a:rPr lang="en-US" altLang="ja-JP" dirty="0" smtClean="0">
                <a:solidFill>
                  <a:schemeClr val="bg1"/>
                </a:solidFill>
              </a:rPr>
              <a:t>35cm</a:t>
            </a:r>
            <a:r>
              <a:rPr lang="ja-JP" altLang="en-US" dirty="0" smtClean="0">
                <a:solidFill>
                  <a:schemeClr val="bg1"/>
                </a:solidFill>
              </a:rPr>
              <a:t>望遠鏡を使った観望会と，４次元デジタル地球儀を使った惑星の解説をおこないます！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1717" y="6963449"/>
            <a:ext cx="59778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天候不良の時は，観望会は中止になります。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</a:rPr>
              <a:t>　雨天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，曇天の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場合</a:t>
            </a:r>
            <a:r>
              <a:rPr lang="ja-JP" altLang="en-US" sz="1600" dirty="0">
                <a:solidFill>
                  <a:schemeClr val="bg1"/>
                </a:solidFill>
              </a:rPr>
              <a:t>で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も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，４次元デジタル地球儀の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投影は行います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。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lang="ja-JP" altLang="en-US" sz="1600" dirty="0" smtClean="0">
                <a:solidFill>
                  <a:schemeClr val="bg1"/>
                </a:solidFill>
              </a:rPr>
              <a:t>　詳しく</a:t>
            </a:r>
            <a:r>
              <a:rPr lang="ja-JP" altLang="en-US" sz="1600" dirty="0" smtClean="0">
                <a:solidFill>
                  <a:schemeClr val="bg1"/>
                </a:solidFill>
              </a:rPr>
              <a:t>はこちら→</a:t>
            </a:r>
            <a:r>
              <a:rPr lang="en-US" altLang="ja-JP" sz="1600" dirty="0">
                <a:solidFill>
                  <a:schemeClr val="bg1"/>
                </a:solidFill>
              </a:rPr>
              <a:t>http://epa.desc.okayama-u.ac.jp/~curator/2016</a:t>
            </a:r>
            <a:r>
              <a:rPr lang="en-US" altLang="ja-JP" sz="1600" dirty="0" smtClean="0">
                <a:solidFill>
                  <a:schemeClr val="bg1"/>
                </a:solidFill>
              </a:rPr>
              <a:t>/</a:t>
            </a:r>
          </a:p>
          <a:p>
            <a:endParaRPr kumimoji="1"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本観望会は，自然系博物館実習の実務実習の一つと</a:t>
            </a:r>
            <a:r>
              <a:rPr lang="ja-JP" altLang="en-US" sz="1400" dirty="0" smtClean="0">
                <a:solidFill>
                  <a:schemeClr val="bg1"/>
                </a:solidFill>
              </a:rPr>
              <a:t>して</a:t>
            </a:r>
            <a:r>
              <a:rPr lang="ja-JP" altLang="en-US" sz="1400" dirty="0" smtClean="0">
                <a:solidFill>
                  <a:schemeClr val="bg1"/>
                </a:solidFill>
              </a:rPr>
              <a:t>実施されます</a:t>
            </a:r>
            <a:r>
              <a:rPr lang="ja-JP" altLang="en-US" sz="1400" dirty="0" smtClean="0">
                <a:solidFill>
                  <a:schemeClr val="bg1"/>
                </a:solidFill>
              </a:rPr>
              <a:t>。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連絡先：</a:t>
            </a:r>
            <a:r>
              <a:rPr lang="en-US" altLang="ja-JP" sz="1400" dirty="0" smtClean="0">
                <a:solidFill>
                  <a:schemeClr val="bg1"/>
                </a:solidFill>
              </a:rPr>
              <a:t>curator-staff@epa.desc.okayama-u.ac.jp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endParaRPr kumimoji="1"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共催：岡山大学理学部　職員組合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6858000" cy="9144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0056" y="457200"/>
            <a:ext cx="59778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七夕観望会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35cm</a:t>
            </a:r>
            <a:r>
              <a:rPr lang="ja-JP" alt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の望遠鏡で星を見よう～</a:t>
            </a:r>
            <a:endParaRPr kumimoji="1" lang="en-US" altLang="ja-JP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320" y="2045970"/>
            <a:ext cx="6332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７月７</a:t>
            </a:r>
            <a:r>
              <a:rPr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日（木）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19:30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20:30</a:t>
            </a:r>
          </a:p>
          <a:p>
            <a:endParaRPr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☆事前登録不要，参加費無料</a:t>
            </a:r>
            <a:endParaRPr lang="en-US" altLang="ja-JP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☆主催：七夕観望会</a:t>
            </a:r>
            <a:r>
              <a:rPr kumimoji="1" lang="en-US" altLang="ja-JP" dirty="0" smtClean="0">
                <a:solidFill>
                  <a:schemeClr val="bg1"/>
                </a:solidFill>
                <a:latin typeface="+mn-ea"/>
              </a:rPr>
              <a:t>2016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実行委員会</a:t>
            </a:r>
            <a:endParaRPr lang="en-US" altLang="ja-JP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☆場所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：岡山大学津島キャンパス自然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科学研究科棟　屋上</a:t>
            </a:r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  <a:p>
            <a:endParaRPr kumimoji="1" lang="en-US" altLang="ja-JP" dirty="0" smtClea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54330" y="3954780"/>
            <a:ext cx="3417569" cy="2043821"/>
            <a:chOff x="592502" y="13283791"/>
            <a:chExt cx="6968027" cy="445464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92502" y="13283791"/>
              <a:ext cx="6968027" cy="4454647"/>
              <a:chOff x="2314265" y="-111374"/>
              <a:chExt cx="6202413" cy="519913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" name="角丸四角形 10"/>
              <p:cNvSpPr/>
              <p:nvPr/>
            </p:nvSpPr>
            <p:spPr>
              <a:xfrm>
                <a:off x="3363885" y="3491131"/>
                <a:ext cx="64089" cy="1596628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flipV="1">
                <a:off x="2623929" y="3459690"/>
                <a:ext cx="5892749" cy="84033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3637117" y="1190998"/>
                <a:ext cx="2040894" cy="1588393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理学部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3363402" y="675860"/>
                <a:ext cx="48067" cy="2794099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flipV="1">
                <a:off x="3363404" y="760113"/>
                <a:ext cx="5153274" cy="63025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7642364" y="817490"/>
                <a:ext cx="48067" cy="2704107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 flipH="1">
                <a:off x="3363398" y="3125077"/>
                <a:ext cx="2563560" cy="42016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2314265" y="-111374"/>
                <a:ext cx="2143347" cy="80501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中央</a:t>
                </a:r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図書館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470017" y="3818519"/>
                <a:ext cx="160222" cy="21008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右矢印 19"/>
              <p:cNvSpPr/>
              <p:nvPr/>
            </p:nvSpPr>
            <p:spPr>
              <a:xfrm rot="5400000">
                <a:off x="6532425" y="434189"/>
                <a:ext cx="636665" cy="434535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 flipH="1">
                <a:off x="6726521" y="965113"/>
                <a:ext cx="2619" cy="997647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6962132" y="954938"/>
                <a:ext cx="16213" cy="1007822"/>
              </a:xfrm>
              <a:prstGeom prst="line">
                <a:avLst/>
              </a:prstGeom>
              <a:grp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正方形/長方形 22"/>
              <p:cNvSpPr/>
              <p:nvPr/>
            </p:nvSpPr>
            <p:spPr>
              <a:xfrm>
                <a:off x="6040473" y="1215519"/>
                <a:ext cx="1497121" cy="879037"/>
              </a:xfrm>
              <a:prstGeom prst="rect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自然科学</a:t>
                </a:r>
                <a:endPara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kumimoji="1" lang="ja-JP" altLang="en-US" sz="10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　研究科棟</a:t>
                </a:r>
                <a:endParaRPr kumimoji="1"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3630237" y="3836319"/>
                <a:ext cx="1878060" cy="10882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3A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岡電バス</a:t>
                </a:r>
                <a:endParaRPr kumimoji="1" lang="en-US" altLang="ja-JP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r>
                  <a:rPr kumimoji="1" lang="ja-JP" altLang="en-US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　  岡大西門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9" name="角丸四角形 8"/>
            <p:cNvSpPr/>
            <p:nvPr/>
          </p:nvSpPr>
          <p:spPr>
            <a:xfrm>
              <a:off x="4624964" y="14071627"/>
              <a:ext cx="36001" cy="23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535985" y="16932687"/>
              <a:ext cx="179999" cy="18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3427829" y="4474820"/>
            <a:ext cx="344070" cy="736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教育学部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 flipH="1">
            <a:off x="2331388" y="4947331"/>
            <a:ext cx="972000" cy="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493388" y="5057234"/>
            <a:ext cx="654768" cy="227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2407494" y="5626913"/>
            <a:ext cx="1544368" cy="33926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グラウンド</a:t>
            </a:r>
            <a:endParaRPr kumimoji="1" lang="ja-JP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3329691" y="5240754"/>
            <a:ext cx="91042" cy="91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3115453" y="5441558"/>
            <a:ext cx="89932" cy="899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271869" y="5506493"/>
            <a:ext cx="973225" cy="263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A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岡電バス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岡大東門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5004" y="6289445"/>
            <a:ext cx="6391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☆</a:t>
            </a:r>
            <a:r>
              <a:rPr lang="ja-JP" altLang="en-US" dirty="0" smtClean="0">
                <a:solidFill>
                  <a:schemeClr val="bg1"/>
                </a:solidFill>
              </a:rPr>
              <a:t>口径</a:t>
            </a:r>
            <a:r>
              <a:rPr lang="en-US" altLang="ja-JP" dirty="0" smtClean="0">
                <a:solidFill>
                  <a:schemeClr val="bg1"/>
                </a:solidFill>
              </a:rPr>
              <a:t>35cm</a:t>
            </a:r>
            <a:r>
              <a:rPr lang="ja-JP" altLang="en-US" dirty="0" smtClean="0">
                <a:solidFill>
                  <a:schemeClr val="bg1"/>
                </a:solidFill>
              </a:rPr>
              <a:t>望遠鏡を使った観望会と，４次元デジタル地球儀を使った惑星の解説を行います！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3472" y="7033751"/>
            <a:ext cx="5977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天候不良の時は，観望会は中止になります。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</a:rPr>
              <a:t>　雨天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，曇天の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場合</a:t>
            </a:r>
            <a:r>
              <a:rPr lang="ja-JP" altLang="en-US" sz="1600" dirty="0">
                <a:solidFill>
                  <a:schemeClr val="bg1"/>
                </a:solidFill>
              </a:rPr>
              <a:t>で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も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，４次元デジタル地球儀の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投影は行います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。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lang="ja-JP" altLang="en-US" sz="1600" dirty="0" smtClean="0">
                <a:solidFill>
                  <a:schemeClr val="bg1"/>
                </a:solidFill>
              </a:rPr>
              <a:t>　詳しく</a:t>
            </a:r>
            <a:r>
              <a:rPr lang="ja-JP" altLang="en-US" sz="1600" dirty="0" smtClean="0">
                <a:solidFill>
                  <a:schemeClr val="bg1"/>
                </a:solidFill>
              </a:rPr>
              <a:t>はこちら→</a:t>
            </a:r>
            <a:r>
              <a:rPr lang="en-US" altLang="ja-JP" sz="1600" dirty="0">
                <a:solidFill>
                  <a:schemeClr val="bg1"/>
                </a:solidFill>
              </a:rPr>
              <a:t>http://epa.desc.okayama-u.ac.jp/~curator/2016</a:t>
            </a:r>
            <a:r>
              <a:rPr lang="en-US" altLang="ja-JP" sz="1600" dirty="0" smtClean="0">
                <a:solidFill>
                  <a:schemeClr val="bg1"/>
                </a:solidFill>
              </a:rPr>
              <a:t>/</a:t>
            </a:r>
          </a:p>
          <a:p>
            <a:endParaRPr kumimoji="1" lang="en-US" altLang="ja-JP" sz="1600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本観望会は，自然系博物館実習の実務実習の一つと</a:t>
            </a:r>
            <a:r>
              <a:rPr lang="ja-JP" altLang="en-US" sz="1400" dirty="0" smtClean="0">
                <a:solidFill>
                  <a:schemeClr val="bg1"/>
                </a:solidFill>
              </a:rPr>
              <a:t>して</a:t>
            </a:r>
            <a:r>
              <a:rPr lang="ja-JP" altLang="en-US" sz="1400" dirty="0" smtClean="0">
                <a:solidFill>
                  <a:schemeClr val="bg1"/>
                </a:solidFill>
              </a:rPr>
              <a:t>実施されます</a:t>
            </a:r>
            <a:r>
              <a:rPr lang="ja-JP" altLang="en-US" sz="1400" dirty="0" smtClean="0">
                <a:solidFill>
                  <a:schemeClr val="bg1"/>
                </a:solidFill>
              </a:rPr>
              <a:t>。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連絡先：</a:t>
            </a:r>
            <a:r>
              <a:rPr lang="en-US" altLang="ja-JP" sz="1400" dirty="0" smtClean="0">
                <a:solidFill>
                  <a:schemeClr val="bg1"/>
                </a:solidFill>
              </a:rPr>
              <a:t>curator-staff@epa.desc.okayama-u.ac.jp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endParaRPr kumimoji="1" lang="en-US" altLang="ja-JP" sz="1400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共催：岡山大学理学部　職員組合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243</Words>
  <Application>Microsoft Office PowerPoint</Application>
  <PresentationFormat>画面に合わせる (4:3)</PresentationFormat>
  <Paragraphs>79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HGPｺﾞｼｯｸE</vt:lpstr>
      <vt:lpstr>HGP創英角ﾎﾟｯﾌﾟ体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植田真妃</dc:creator>
  <cp:lastModifiedBy>植田真妃</cp:lastModifiedBy>
  <cp:revision>19</cp:revision>
  <dcterms:created xsi:type="dcterms:W3CDTF">2016-05-19T23:20:28Z</dcterms:created>
  <dcterms:modified xsi:type="dcterms:W3CDTF">2016-05-31T23:40:42Z</dcterms:modified>
</cp:coreProperties>
</file>